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732" r:id="rId2"/>
    <p:sldId id="735" r:id="rId3"/>
    <p:sldId id="733" r:id="rId4"/>
    <p:sldId id="737" r:id="rId5"/>
    <p:sldId id="734" r:id="rId6"/>
    <p:sldId id="73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贵申 王" userId="201fba2491c5f930" providerId="LiveId" clId="{41786585-3B93-4BA3-A185-142CE093F9FD}"/>
    <pc:docChg chg="custSel addSld delSld modSld">
      <pc:chgData name="贵申 王" userId="201fba2491c5f930" providerId="LiveId" clId="{41786585-3B93-4BA3-A185-142CE093F9FD}" dt="2024-10-02T03:51:38.233" v="183" actId="255"/>
      <pc:docMkLst>
        <pc:docMk/>
      </pc:docMkLst>
      <pc:sldChg chg="modSp mod">
        <pc:chgData name="贵申 王" userId="201fba2491c5f930" providerId="LiveId" clId="{41786585-3B93-4BA3-A185-142CE093F9FD}" dt="2024-10-02T03:48:18.304" v="178" actId="255"/>
        <pc:sldMkLst>
          <pc:docMk/>
          <pc:sldMk cId="0" sldId="732"/>
        </pc:sldMkLst>
      </pc:sldChg>
      <pc:sldChg chg="modSp mod">
        <pc:chgData name="贵申 王" userId="201fba2491c5f930" providerId="LiveId" clId="{41786585-3B93-4BA3-A185-142CE093F9FD}" dt="2024-10-02T03:46:13.063" v="159" actId="20577"/>
        <pc:sldMkLst>
          <pc:docMk/>
          <pc:sldMk cId="134143686" sldId="738"/>
        </pc:sldMkLst>
      </pc:sldChg>
      <pc:sldChg chg="add del">
        <pc:chgData name="贵申 王" userId="201fba2491c5f930" providerId="LiveId" clId="{41786585-3B93-4BA3-A185-142CE093F9FD}" dt="2024-10-02T03:33:10.764" v="77" actId="47"/>
        <pc:sldMkLst>
          <pc:docMk/>
          <pc:sldMk cId="1513624721" sldId="739"/>
        </pc:sldMkLst>
      </pc:sldChg>
      <pc:sldChg chg="del">
        <pc:chgData name="贵申 王" userId="201fba2491c5f930" providerId="LiveId" clId="{41786585-3B93-4BA3-A185-142CE093F9FD}" dt="2024-10-02T03:04:47.490" v="0" actId="47"/>
        <pc:sldMkLst>
          <pc:docMk/>
          <pc:sldMk cId="3914772323" sldId="739"/>
        </pc:sldMkLst>
      </pc:sldChg>
      <pc:sldChg chg="modSp add mod">
        <pc:chgData name="贵申 王" userId="201fba2491c5f930" providerId="LiveId" clId="{41786585-3B93-4BA3-A185-142CE093F9FD}" dt="2024-10-02T03:51:38.233" v="183" actId="255"/>
        <pc:sldMkLst>
          <pc:docMk/>
          <pc:sldMk cId="1746555063" sldId="740"/>
        </pc:sldMkLst>
      </pc:sldChg>
      <pc:sldChg chg="del">
        <pc:chgData name="贵申 王" userId="201fba2491c5f930" providerId="LiveId" clId="{41786585-3B93-4BA3-A185-142CE093F9FD}" dt="2024-10-02T03:04:47.872" v="1" actId="47"/>
        <pc:sldMkLst>
          <pc:docMk/>
          <pc:sldMk cId="2880548859" sldId="740"/>
        </pc:sldMkLst>
      </pc:sldChg>
      <pc:sldChg chg="modSp add mod">
        <pc:chgData name="贵申 王" userId="201fba2491c5f930" providerId="LiveId" clId="{41786585-3B93-4BA3-A185-142CE093F9FD}" dt="2024-10-02T03:50:10.080" v="180" actId="255"/>
        <pc:sldMkLst>
          <pc:docMk/>
          <pc:sldMk cId="144646376" sldId="741"/>
        </pc:sldMkLst>
      </pc:sldChg>
      <pc:sldChg chg="del">
        <pc:chgData name="贵申 王" userId="201fba2491c5f930" providerId="LiveId" clId="{41786585-3B93-4BA3-A185-142CE093F9FD}" dt="2024-10-02T03:04:48.389" v="2" actId="47"/>
        <pc:sldMkLst>
          <pc:docMk/>
          <pc:sldMk cId="350085395" sldId="741"/>
        </pc:sldMkLst>
      </pc:sldChg>
      <pc:sldChg chg="del">
        <pc:chgData name="贵申 王" userId="201fba2491c5f930" providerId="LiveId" clId="{41786585-3B93-4BA3-A185-142CE093F9FD}" dt="2024-10-02T03:04:48.932" v="3" actId="47"/>
        <pc:sldMkLst>
          <pc:docMk/>
          <pc:sldMk cId="690619443" sldId="742"/>
        </pc:sldMkLst>
      </pc:sldChg>
      <pc:sldChg chg="add del">
        <pc:chgData name="贵申 王" userId="201fba2491c5f930" providerId="LiveId" clId="{41786585-3B93-4BA3-A185-142CE093F9FD}" dt="2024-10-02T03:33:10.764" v="77" actId="47"/>
        <pc:sldMkLst>
          <pc:docMk/>
          <pc:sldMk cId="1734103042" sldId="742"/>
        </pc:sldMkLst>
      </pc:sldChg>
      <pc:sldChg chg="modSp add mod">
        <pc:chgData name="贵申 王" userId="201fba2491c5f930" providerId="LiveId" clId="{41786585-3B93-4BA3-A185-142CE093F9FD}" dt="2024-10-02T03:46:28.772" v="167" actId="20577"/>
        <pc:sldMkLst>
          <pc:docMk/>
          <pc:sldMk cId="4128573848" sldId="742"/>
        </pc:sldMkLst>
      </pc:sldChg>
      <pc:sldChg chg="del">
        <pc:chgData name="贵申 王" userId="201fba2491c5f930" providerId="LiveId" clId="{41786585-3B93-4BA3-A185-142CE093F9FD}" dt="2024-10-02T03:04:49.414" v="4" actId="47"/>
        <pc:sldMkLst>
          <pc:docMk/>
          <pc:sldMk cId="114767783" sldId="743"/>
        </pc:sldMkLst>
      </pc:sldChg>
      <pc:sldChg chg="modSp add mod replId">
        <pc:chgData name="贵申 王" userId="201fba2491c5f930" providerId="LiveId" clId="{41786585-3B93-4BA3-A185-142CE093F9FD}" dt="2024-10-02T03:50:46.808" v="182" actId="255"/>
        <pc:sldMkLst>
          <pc:docMk/>
          <pc:sldMk cId="2453032464" sldId="743"/>
        </pc:sldMkLst>
      </pc:sldChg>
    </pc:docChg>
  </pc:docChgLst>
  <pc:docChgLst>
    <pc:chgData name="贵申 王" userId="201fba2491c5f930" providerId="LiveId" clId="{6F3ED1FC-7B4A-4FAA-960B-EEE5EAFBFD0A}"/>
    <pc:docChg chg="undo custSel delSld modSld">
      <pc:chgData name="贵申 王" userId="201fba2491c5f930" providerId="LiveId" clId="{6F3ED1FC-7B4A-4FAA-960B-EEE5EAFBFD0A}" dt="2024-03-01T20:29:03.756" v="65" actId="20577"/>
      <pc:docMkLst>
        <pc:docMk/>
      </pc:docMkLst>
      <pc:sldChg chg="modSp mod">
        <pc:chgData name="贵申 王" userId="201fba2491c5f930" providerId="LiveId" clId="{6F3ED1FC-7B4A-4FAA-960B-EEE5EAFBFD0A}" dt="2024-03-01T20:29:03.756" v="65" actId="20577"/>
        <pc:sldMkLst>
          <pc:docMk/>
          <pc:sldMk cId="2806395868" sldId="733"/>
        </pc:sldMkLst>
      </pc:sldChg>
      <pc:sldChg chg="del">
        <pc:chgData name="贵申 王" userId="201fba2491c5f930" providerId="LiveId" clId="{6F3ED1FC-7B4A-4FAA-960B-EEE5EAFBFD0A}" dt="2024-03-01T20:12:20.886" v="19" actId="47"/>
        <pc:sldMkLst>
          <pc:docMk/>
          <pc:sldMk cId="836725111" sldId="734"/>
        </pc:sldMkLst>
      </pc:sldChg>
      <pc:sldChg chg="del">
        <pc:chgData name="贵申 王" userId="201fba2491c5f930" providerId="LiveId" clId="{6F3ED1FC-7B4A-4FAA-960B-EEE5EAFBFD0A}" dt="2024-03-01T20:12:21.748" v="20" actId="47"/>
        <pc:sldMkLst>
          <pc:docMk/>
          <pc:sldMk cId="1799586648" sldId="738"/>
        </pc:sldMkLst>
      </pc:sldChg>
      <pc:sldChg chg="del">
        <pc:chgData name="贵申 王" userId="201fba2491c5f930" providerId="LiveId" clId="{6F3ED1FC-7B4A-4FAA-960B-EEE5EAFBFD0A}" dt="2024-03-01T20:12:22.376" v="21" actId="47"/>
        <pc:sldMkLst>
          <pc:docMk/>
          <pc:sldMk cId="853850549" sldId="739"/>
        </pc:sldMkLst>
      </pc:sldChg>
    </pc:docChg>
  </pc:docChgLst>
  <pc:docChgLst>
    <pc:chgData name="贵申 王" userId="201fba2491c5f930" providerId="LiveId" clId="{47543A92-878E-462B-8BB1-289A3613CFD2}"/>
    <pc:docChg chg="addSld delSld modSld sldOrd">
      <pc:chgData name="贵申 王" userId="201fba2491c5f930" providerId="LiveId" clId="{47543A92-878E-462B-8BB1-289A3613CFD2}" dt="2025-04-03T17:23:17.041" v="370" actId="122"/>
      <pc:docMkLst>
        <pc:docMk/>
      </pc:docMkLst>
      <pc:sldChg chg="modSp mod">
        <pc:chgData name="贵申 王" userId="201fba2491c5f930" providerId="LiveId" clId="{47543A92-878E-462B-8BB1-289A3613CFD2}" dt="2025-04-03T17:22:08.704" v="229" actId="122"/>
        <pc:sldMkLst>
          <pc:docMk/>
          <pc:sldMk cId="0" sldId="732"/>
        </pc:sldMkLst>
        <pc:spChg chg="mod">
          <ac:chgData name="贵申 王" userId="201fba2491c5f930" providerId="LiveId" clId="{47543A92-878E-462B-8BB1-289A3613CFD2}" dt="2025-04-03T16:42:18.094" v="173" actId="20577"/>
          <ac:spMkLst>
            <pc:docMk/>
            <pc:sldMk cId="0" sldId="732"/>
            <ac:spMk id="53250" creationId="{45DABCB8-CB7D-EC96-7CAF-4B24ED401262}"/>
          </ac:spMkLst>
        </pc:spChg>
        <pc:spChg chg="mod">
          <ac:chgData name="贵申 王" userId="201fba2491c5f930" providerId="LiveId" clId="{47543A92-878E-462B-8BB1-289A3613CFD2}" dt="2025-04-03T17:22:08.704" v="229" actId="122"/>
          <ac:spMkLst>
            <pc:docMk/>
            <pc:sldMk cId="0" sldId="732"/>
            <ac:spMk id="53251" creationId="{5D0BACF2-A65A-B686-2DC2-7261AB839622}"/>
          </ac:spMkLst>
        </pc:spChg>
      </pc:sldChg>
      <pc:sldChg chg="del">
        <pc:chgData name="贵申 王" userId="201fba2491c5f930" providerId="LiveId" clId="{47543A92-878E-462B-8BB1-289A3613CFD2}" dt="2025-04-03T15:43:47.962" v="0" actId="47"/>
        <pc:sldMkLst>
          <pc:docMk/>
          <pc:sldMk cId="2910162047" sldId="733"/>
        </pc:sldMkLst>
      </pc:sldChg>
      <pc:sldChg chg="modSp add mod">
        <pc:chgData name="贵申 王" userId="201fba2491c5f930" providerId="LiveId" clId="{47543A92-878E-462B-8BB1-289A3613CFD2}" dt="2025-04-03T17:22:33.799" v="286" actId="122"/>
        <pc:sldMkLst>
          <pc:docMk/>
          <pc:sldMk cId="3304664729" sldId="733"/>
        </pc:sldMkLst>
        <pc:spChg chg="mod">
          <ac:chgData name="贵申 王" userId="201fba2491c5f930" providerId="LiveId" clId="{47543A92-878E-462B-8BB1-289A3613CFD2}" dt="2025-04-03T16:42:29.666" v="181" actId="20577"/>
          <ac:spMkLst>
            <pc:docMk/>
            <pc:sldMk cId="3304664729" sldId="733"/>
            <ac:spMk id="53250" creationId="{1BAA6A18-961E-9162-D50A-D23ABAA8EB87}"/>
          </ac:spMkLst>
        </pc:spChg>
        <pc:spChg chg="mod">
          <ac:chgData name="贵申 王" userId="201fba2491c5f930" providerId="LiveId" clId="{47543A92-878E-462B-8BB1-289A3613CFD2}" dt="2025-04-03T17:22:33.799" v="286" actId="122"/>
          <ac:spMkLst>
            <pc:docMk/>
            <pc:sldMk cId="3304664729" sldId="733"/>
            <ac:spMk id="53251" creationId="{2193659C-2661-6598-D87B-0B01E434F868}"/>
          </ac:spMkLst>
        </pc:spChg>
      </pc:sldChg>
      <pc:sldChg chg="del">
        <pc:chgData name="贵申 王" userId="201fba2491c5f930" providerId="LiveId" clId="{47543A92-878E-462B-8BB1-289A3613CFD2}" dt="2025-04-03T15:43:48.538" v="1" actId="47"/>
        <pc:sldMkLst>
          <pc:docMk/>
          <pc:sldMk cId="3398552403" sldId="734"/>
        </pc:sldMkLst>
      </pc:sldChg>
      <pc:sldChg chg="modSp add mod">
        <pc:chgData name="贵申 王" userId="201fba2491c5f930" providerId="LiveId" clId="{47543A92-878E-462B-8BB1-289A3613CFD2}" dt="2025-04-03T17:23:03.456" v="345" actId="122"/>
        <pc:sldMkLst>
          <pc:docMk/>
          <pc:sldMk cId="3745801627" sldId="734"/>
        </pc:sldMkLst>
        <pc:spChg chg="mod">
          <ac:chgData name="贵申 王" userId="201fba2491c5f930" providerId="LiveId" clId="{47543A92-878E-462B-8BB1-289A3613CFD2}" dt="2025-04-03T16:42:45.911" v="189" actId="20577"/>
          <ac:spMkLst>
            <pc:docMk/>
            <pc:sldMk cId="3745801627" sldId="734"/>
            <ac:spMk id="53250" creationId="{B15301C1-308F-7D3C-CA00-690D1FA1BA67}"/>
          </ac:spMkLst>
        </pc:spChg>
        <pc:spChg chg="mod">
          <ac:chgData name="贵申 王" userId="201fba2491c5f930" providerId="LiveId" clId="{47543A92-878E-462B-8BB1-289A3613CFD2}" dt="2025-04-03T17:23:03.456" v="345" actId="122"/>
          <ac:spMkLst>
            <pc:docMk/>
            <pc:sldMk cId="3745801627" sldId="734"/>
            <ac:spMk id="53251" creationId="{2CFDB2A8-B6FE-D581-FD91-C9DCF05BC302}"/>
          </ac:spMkLst>
        </pc:spChg>
      </pc:sldChg>
      <pc:sldChg chg="del">
        <pc:chgData name="贵申 王" userId="201fba2491c5f930" providerId="LiveId" clId="{47543A92-878E-462B-8BB1-289A3613CFD2}" dt="2025-04-03T15:43:49.098" v="2" actId="47"/>
        <pc:sldMkLst>
          <pc:docMk/>
          <pc:sldMk cId="2110686606" sldId="735"/>
        </pc:sldMkLst>
      </pc:sldChg>
      <pc:sldChg chg="modSp add mod ord">
        <pc:chgData name="贵申 王" userId="201fba2491c5f930" providerId="LiveId" clId="{47543A92-878E-462B-8BB1-289A3613CFD2}" dt="2025-04-03T17:22:22.408" v="254" actId="122"/>
        <pc:sldMkLst>
          <pc:docMk/>
          <pc:sldMk cId="2420469007" sldId="735"/>
        </pc:sldMkLst>
        <pc:spChg chg="mod">
          <ac:chgData name="贵申 王" userId="201fba2491c5f930" providerId="LiveId" clId="{47543A92-878E-462B-8BB1-289A3613CFD2}" dt="2025-04-03T16:42:23.770" v="177" actId="20577"/>
          <ac:spMkLst>
            <pc:docMk/>
            <pc:sldMk cId="2420469007" sldId="735"/>
            <ac:spMk id="53250" creationId="{347BD420-F0B4-07B9-4308-BAEA2EE4F406}"/>
          </ac:spMkLst>
        </pc:spChg>
        <pc:spChg chg="mod">
          <ac:chgData name="贵申 王" userId="201fba2491c5f930" providerId="LiveId" clId="{47543A92-878E-462B-8BB1-289A3613CFD2}" dt="2025-04-03T17:22:22.408" v="254" actId="122"/>
          <ac:spMkLst>
            <pc:docMk/>
            <pc:sldMk cId="2420469007" sldId="735"/>
            <ac:spMk id="53251" creationId="{2C03491C-22F4-AB78-B5F0-4348CCF5BC4D}"/>
          </ac:spMkLst>
        </pc:spChg>
      </pc:sldChg>
      <pc:sldChg chg="modSp add mod">
        <pc:chgData name="贵申 王" userId="201fba2491c5f930" providerId="LiveId" clId="{47543A92-878E-462B-8BB1-289A3613CFD2}" dt="2025-04-03T17:23:17.041" v="370" actId="122"/>
        <pc:sldMkLst>
          <pc:docMk/>
          <pc:sldMk cId="3001196287" sldId="736"/>
        </pc:sldMkLst>
        <pc:spChg chg="mod">
          <ac:chgData name="贵申 王" userId="201fba2491c5f930" providerId="LiveId" clId="{47543A92-878E-462B-8BB1-289A3613CFD2}" dt="2025-04-03T16:42:51.405" v="193" actId="20577"/>
          <ac:spMkLst>
            <pc:docMk/>
            <pc:sldMk cId="3001196287" sldId="736"/>
            <ac:spMk id="53250" creationId="{5146944C-ABB1-1190-27D6-DD8605E60075}"/>
          </ac:spMkLst>
        </pc:spChg>
        <pc:spChg chg="mod">
          <ac:chgData name="贵申 王" userId="201fba2491c5f930" providerId="LiveId" clId="{47543A92-878E-462B-8BB1-289A3613CFD2}" dt="2025-04-03T17:23:17.041" v="370" actId="122"/>
          <ac:spMkLst>
            <pc:docMk/>
            <pc:sldMk cId="3001196287" sldId="736"/>
            <ac:spMk id="53251" creationId="{F0DFD7F3-C12F-6FFC-5E4E-F6FA31512937}"/>
          </ac:spMkLst>
        </pc:spChg>
      </pc:sldChg>
      <pc:sldChg chg="modSp add mod ord">
        <pc:chgData name="贵申 王" userId="201fba2491c5f930" providerId="LiveId" clId="{47543A92-878E-462B-8BB1-289A3613CFD2}" dt="2025-04-03T17:22:49.136" v="313" actId="122"/>
        <pc:sldMkLst>
          <pc:docMk/>
          <pc:sldMk cId="669104716" sldId="737"/>
        </pc:sldMkLst>
        <pc:spChg chg="mod">
          <ac:chgData name="贵申 王" userId="201fba2491c5f930" providerId="LiveId" clId="{47543A92-878E-462B-8BB1-289A3613CFD2}" dt="2025-04-03T16:42:38.176" v="185" actId="20577"/>
          <ac:spMkLst>
            <pc:docMk/>
            <pc:sldMk cId="669104716" sldId="737"/>
            <ac:spMk id="53250" creationId="{5E90E25F-6A61-F380-BF37-6501F05AC309}"/>
          </ac:spMkLst>
        </pc:spChg>
        <pc:spChg chg="mod">
          <ac:chgData name="贵申 王" userId="201fba2491c5f930" providerId="LiveId" clId="{47543A92-878E-462B-8BB1-289A3613CFD2}" dt="2025-04-03T17:22:49.136" v="313" actId="122"/>
          <ac:spMkLst>
            <pc:docMk/>
            <pc:sldMk cId="669104716" sldId="737"/>
            <ac:spMk id="53251" creationId="{22D10887-A381-6DF0-93D9-ED22BDAEBF57}"/>
          </ac:spMkLst>
        </pc:spChg>
      </pc:sldChg>
    </pc:docChg>
  </pc:docChgLst>
  <pc:docChgLst>
    <pc:chgData name="贵申 王" userId="201fba2491c5f930" providerId="LiveId" clId="{F5025348-4A8E-4E3F-8742-D156087040CD}"/>
    <pc:docChg chg="modSld">
      <pc:chgData name="贵申 王" userId="201fba2491c5f930" providerId="LiveId" clId="{F5025348-4A8E-4E3F-8742-D156087040CD}" dt="2023-10-19T18:32:47.184" v="11" actId="20577"/>
      <pc:docMkLst>
        <pc:docMk/>
      </pc:docMkLst>
      <pc:sldChg chg="modSp mod">
        <pc:chgData name="贵申 王" userId="201fba2491c5f930" providerId="LiveId" clId="{F5025348-4A8E-4E3F-8742-D156087040CD}" dt="2023-10-19T18:32:16.313" v="1" actId="20577"/>
        <pc:sldMkLst>
          <pc:docMk/>
          <pc:sldMk cId="0" sldId="732"/>
        </pc:sldMkLst>
      </pc:sldChg>
      <pc:sldChg chg="modSp mod">
        <pc:chgData name="贵申 王" userId="201fba2491c5f930" providerId="LiveId" clId="{F5025348-4A8E-4E3F-8742-D156087040CD}" dt="2023-10-19T18:32:27.267" v="3" actId="20577"/>
        <pc:sldMkLst>
          <pc:docMk/>
          <pc:sldMk cId="0" sldId="792"/>
        </pc:sldMkLst>
      </pc:sldChg>
      <pc:sldChg chg="modSp mod">
        <pc:chgData name="贵申 王" userId="201fba2491c5f930" providerId="LiveId" clId="{F5025348-4A8E-4E3F-8742-D156087040CD}" dt="2023-10-19T18:32:42.149" v="7" actId="20577"/>
        <pc:sldMkLst>
          <pc:docMk/>
          <pc:sldMk cId="0" sldId="797"/>
        </pc:sldMkLst>
      </pc:sldChg>
      <pc:sldChg chg="modSp mod">
        <pc:chgData name="贵申 王" userId="201fba2491c5f930" providerId="LiveId" clId="{F5025348-4A8E-4E3F-8742-D156087040CD}" dt="2023-10-19T18:32:47.184" v="11" actId="20577"/>
        <pc:sldMkLst>
          <pc:docMk/>
          <pc:sldMk cId="791306908" sldId="799"/>
        </pc:sldMkLst>
      </pc:sldChg>
    </pc:docChg>
  </pc:docChgLst>
  <pc:docChgLst>
    <pc:chgData name="贵申 王" userId="201fba2491c5f930" providerId="LiveId" clId="{6267EA9F-DE55-4E43-8131-F7D6E0AE4D01}"/>
    <pc:docChg chg="custSel addSld delSld modSld">
      <pc:chgData name="贵申 王" userId="201fba2491c5f930" providerId="LiveId" clId="{6267EA9F-DE55-4E43-8131-F7D6E0AE4D01}" dt="2024-04-25T19:23:40.148" v="106" actId="122"/>
      <pc:docMkLst>
        <pc:docMk/>
      </pc:docMkLst>
      <pc:sldChg chg="del">
        <pc:chgData name="贵申 王" userId="201fba2491c5f930" providerId="LiveId" clId="{6267EA9F-DE55-4E43-8131-F7D6E0AE4D01}" dt="2024-04-25T02:19:53.143" v="0" actId="47"/>
        <pc:sldMkLst>
          <pc:docMk/>
          <pc:sldMk cId="3531210108" sldId="733"/>
        </pc:sldMkLst>
      </pc:sldChg>
      <pc:sldChg chg="del">
        <pc:chgData name="贵申 王" userId="201fba2491c5f930" providerId="LiveId" clId="{6267EA9F-DE55-4E43-8131-F7D6E0AE4D01}" dt="2024-04-25T02:19:53.717" v="1" actId="47"/>
        <pc:sldMkLst>
          <pc:docMk/>
          <pc:sldMk cId="3380002851" sldId="734"/>
        </pc:sldMkLst>
      </pc:sldChg>
      <pc:sldChg chg="del">
        <pc:chgData name="贵申 王" userId="201fba2491c5f930" providerId="LiveId" clId="{6267EA9F-DE55-4E43-8131-F7D6E0AE4D01}" dt="2024-04-25T02:19:54.709" v="2" actId="47"/>
        <pc:sldMkLst>
          <pc:docMk/>
          <pc:sldMk cId="3428522744" sldId="735"/>
        </pc:sldMkLst>
      </pc:sldChg>
      <pc:sldChg chg="del">
        <pc:chgData name="贵申 王" userId="201fba2491c5f930" providerId="LiveId" clId="{6267EA9F-DE55-4E43-8131-F7D6E0AE4D01}" dt="2024-04-25T02:19:54.998" v="3" actId="47"/>
        <pc:sldMkLst>
          <pc:docMk/>
          <pc:sldMk cId="1089919021" sldId="736"/>
        </pc:sldMkLst>
      </pc:sldChg>
      <pc:sldChg chg="del">
        <pc:chgData name="贵申 王" userId="201fba2491c5f930" providerId="LiveId" clId="{6267EA9F-DE55-4E43-8131-F7D6E0AE4D01}" dt="2024-04-25T02:19:55.335" v="4" actId="47"/>
        <pc:sldMkLst>
          <pc:docMk/>
          <pc:sldMk cId="986809827" sldId="737"/>
        </pc:sldMkLst>
      </pc:sldChg>
      <pc:sldChg chg="modSp mod">
        <pc:chgData name="贵申 王" userId="201fba2491c5f930" providerId="LiveId" clId="{6267EA9F-DE55-4E43-8131-F7D6E0AE4D01}" dt="2024-04-25T02:26:27.249" v="17"/>
        <pc:sldMkLst>
          <pc:docMk/>
          <pc:sldMk cId="134143686" sldId="738"/>
        </pc:sldMkLst>
      </pc:sldChg>
      <pc:sldChg chg="modSp add mod">
        <pc:chgData name="贵申 王" userId="201fba2491c5f930" providerId="LiveId" clId="{6267EA9F-DE55-4E43-8131-F7D6E0AE4D01}" dt="2024-04-25T02:27:22.376" v="22"/>
        <pc:sldMkLst>
          <pc:docMk/>
          <pc:sldMk cId="3914772323" sldId="739"/>
        </pc:sldMkLst>
      </pc:sldChg>
      <pc:sldChg chg="modSp add mod">
        <pc:chgData name="贵申 王" userId="201fba2491c5f930" providerId="LiveId" clId="{6267EA9F-DE55-4E43-8131-F7D6E0AE4D01}" dt="2024-04-25T02:28:26.059" v="29" actId="1076"/>
        <pc:sldMkLst>
          <pc:docMk/>
          <pc:sldMk cId="2880548859" sldId="740"/>
        </pc:sldMkLst>
      </pc:sldChg>
      <pc:sldChg chg="modSp add mod">
        <pc:chgData name="贵申 王" userId="201fba2491c5f930" providerId="LiveId" clId="{6267EA9F-DE55-4E43-8131-F7D6E0AE4D01}" dt="2024-04-25T19:22:03.165" v="98" actId="20577"/>
        <pc:sldMkLst>
          <pc:docMk/>
          <pc:sldMk cId="350085395" sldId="741"/>
        </pc:sldMkLst>
      </pc:sldChg>
      <pc:sldChg chg="modSp add mod">
        <pc:chgData name="贵申 王" userId="201fba2491c5f930" providerId="LiveId" clId="{6267EA9F-DE55-4E43-8131-F7D6E0AE4D01}" dt="2024-04-25T19:19:28.693" v="70" actId="313"/>
        <pc:sldMkLst>
          <pc:docMk/>
          <pc:sldMk cId="690619443" sldId="742"/>
        </pc:sldMkLst>
      </pc:sldChg>
      <pc:sldChg chg="modSp add mod">
        <pc:chgData name="贵申 王" userId="201fba2491c5f930" providerId="LiveId" clId="{6267EA9F-DE55-4E43-8131-F7D6E0AE4D01}" dt="2024-04-25T19:23:40.148" v="106" actId="122"/>
        <pc:sldMkLst>
          <pc:docMk/>
          <pc:sldMk cId="114767783" sldId="743"/>
        </pc:sldMkLst>
      </pc:sldChg>
    </pc:docChg>
  </pc:docChgLst>
  <pc:docChgLst>
    <pc:chgData name="贵申 王" userId="201fba2491c5f930" providerId="LiveId" clId="{F9B0CE65-145B-45FE-A30E-EA3342A19731}"/>
    <pc:docChg chg="custSel addSld delSld modSld">
      <pc:chgData name="贵申 王" userId="201fba2491c5f930" providerId="LiveId" clId="{F9B0CE65-145B-45FE-A30E-EA3342A19731}" dt="2023-10-19T19:25:00.340" v="189" actId="20577"/>
      <pc:docMkLst>
        <pc:docMk/>
      </pc:docMkLst>
      <pc:sldChg chg="modSp mod">
        <pc:chgData name="贵申 王" userId="201fba2491c5f930" providerId="LiveId" clId="{F9B0CE65-145B-45FE-A30E-EA3342A19731}" dt="2023-10-19T19:19:09.539" v="139" actId="20577"/>
        <pc:sldMkLst>
          <pc:docMk/>
          <pc:sldMk cId="0" sldId="732"/>
        </pc:sldMkLst>
      </pc:sldChg>
      <pc:sldChg chg="modSp add mod">
        <pc:chgData name="贵申 王" userId="201fba2491c5f930" providerId="LiveId" clId="{F9B0CE65-145B-45FE-A30E-EA3342A19731}" dt="2023-10-19T19:22:45.182" v="177" actId="20577"/>
        <pc:sldMkLst>
          <pc:docMk/>
          <pc:sldMk cId="1620832484" sldId="733"/>
        </pc:sldMkLst>
      </pc:sldChg>
      <pc:sldChg chg="addSp delSp modSp add mod">
        <pc:chgData name="贵申 王" userId="201fba2491c5f930" providerId="LiveId" clId="{F9B0CE65-145B-45FE-A30E-EA3342A19731}" dt="2023-10-19T19:25:00.340" v="189" actId="20577"/>
        <pc:sldMkLst>
          <pc:docMk/>
          <pc:sldMk cId="785657975" sldId="734"/>
        </pc:sldMkLst>
      </pc:sldChg>
      <pc:sldChg chg="del">
        <pc:chgData name="贵申 王" userId="201fba2491c5f930" providerId="LiveId" clId="{F9B0CE65-145B-45FE-A30E-EA3342A19731}" dt="2023-10-19T18:36:11.181" v="3" actId="47"/>
        <pc:sldMkLst>
          <pc:docMk/>
          <pc:sldMk cId="0" sldId="792"/>
        </pc:sldMkLst>
      </pc:sldChg>
      <pc:sldChg chg="del">
        <pc:chgData name="贵申 王" userId="201fba2491c5f930" providerId="LiveId" clId="{F9B0CE65-145B-45FE-A30E-EA3342A19731}" dt="2023-10-19T18:36:11.181" v="3" actId="47"/>
        <pc:sldMkLst>
          <pc:docMk/>
          <pc:sldMk cId="0" sldId="797"/>
        </pc:sldMkLst>
      </pc:sldChg>
      <pc:sldChg chg="del">
        <pc:chgData name="贵申 王" userId="201fba2491c5f930" providerId="LiveId" clId="{F9B0CE65-145B-45FE-A30E-EA3342A19731}" dt="2023-10-19T18:36:11.181" v="3" actId="47"/>
        <pc:sldMkLst>
          <pc:docMk/>
          <pc:sldMk cId="791306908" sldId="799"/>
        </pc:sldMkLst>
      </pc:sldChg>
    </pc:docChg>
  </pc:docChgLst>
  <pc:docChgLst>
    <pc:chgData name="贵申 王" userId="201fba2491c5f930" providerId="LiveId" clId="{E3B2B616-1F59-4573-B8AF-5E094A99F07E}"/>
    <pc:docChg chg="addSld delSld modSld">
      <pc:chgData name="贵申 王" userId="201fba2491c5f930" providerId="LiveId" clId="{E3B2B616-1F59-4573-B8AF-5E094A99F07E}" dt="2024-04-21T01:58:28.500" v="239" actId="20577"/>
      <pc:docMkLst>
        <pc:docMk/>
      </pc:docMkLst>
      <pc:sldChg chg="modSp mod">
        <pc:chgData name="贵申 王" userId="201fba2491c5f930" providerId="LiveId" clId="{E3B2B616-1F59-4573-B8AF-5E094A99F07E}" dt="2024-04-21T01:58:28.500" v="239" actId="20577"/>
        <pc:sldMkLst>
          <pc:docMk/>
          <pc:sldMk cId="0" sldId="732"/>
        </pc:sldMkLst>
      </pc:sldChg>
      <pc:sldChg chg="del">
        <pc:chgData name="贵申 王" userId="201fba2491c5f930" providerId="LiveId" clId="{E3B2B616-1F59-4573-B8AF-5E094A99F07E}" dt="2024-04-17T04:24:21.262" v="0" actId="47"/>
        <pc:sldMkLst>
          <pc:docMk/>
          <pc:sldMk cId="2705703013" sldId="733"/>
        </pc:sldMkLst>
      </pc:sldChg>
      <pc:sldChg chg="modSp add mod">
        <pc:chgData name="贵申 王" userId="201fba2491c5f930" providerId="LiveId" clId="{E3B2B616-1F59-4573-B8AF-5E094A99F07E}" dt="2024-04-21T01:13:57.329" v="140" actId="20577"/>
        <pc:sldMkLst>
          <pc:docMk/>
          <pc:sldMk cId="3531210108" sldId="733"/>
        </pc:sldMkLst>
      </pc:sldChg>
      <pc:sldChg chg="modSp add mod">
        <pc:chgData name="贵申 王" userId="201fba2491c5f930" providerId="LiveId" clId="{E3B2B616-1F59-4573-B8AF-5E094A99F07E}" dt="2024-04-21T01:14:03.840" v="146" actId="20577"/>
        <pc:sldMkLst>
          <pc:docMk/>
          <pc:sldMk cId="3380002851" sldId="734"/>
        </pc:sldMkLst>
      </pc:sldChg>
      <pc:sldChg chg="del">
        <pc:chgData name="贵申 王" userId="201fba2491c5f930" providerId="LiveId" clId="{E3B2B616-1F59-4573-B8AF-5E094A99F07E}" dt="2024-04-17T04:24:21.910" v="1" actId="47"/>
        <pc:sldMkLst>
          <pc:docMk/>
          <pc:sldMk cId="3811430398" sldId="734"/>
        </pc:sldMkLst>
      </pc:sldChg>
      <pc:sldChg chg="del">
        <pc:chgData name="贵申 王" userId="201fba2491c5f930" providerId="LiveId" clId="{E3B2B616-1F59-4573-B8AF-5E094A99F07E}" dt="2024-04-17T04:24:22.473" v="2" actId="47"/>
        <pc:sldMkLst>
          <pc:docMk/>
          <pc:sldMk cId="2936966965" sldId="735"/>
        </pc:sldMkLst>
      </pc:sldChg>
      <pc:sldChg chg="modSp add mod">
        <pc:chgData name="贵申 王" userId="201fba2491c5f930" providerId="LiveId" clId="{E3B2B616-1F59-4573-B8AF-5E094A99F07E}" dt="2024-04-21T01:14:13.167" v="152" actId="20577"/>
        <pc:sldMkLst>
          <pc:docMk/>
          <pc:sldMk cId="3428522744" sldId="735"/>
        </pc:sldMkLst>
      </pc:sldChg>
      <pc:sldChg chg="modSp add mod">
        <pc:chgData name="贵申 王" userId="201fba2491c5f930" providerId="LiveId" clId="{E3B2B616-1F59-4573-B8AF-5E094A99F07E}" dt="2024-04-21T01:14:20.627" v="158" actId="20577"/>
        <pc:sldMkLst>
          <pc:docMk/>
          <pc:sldMk cId="1089919021" sldId="736"/>
        </pc:sldMkLst>
      </pc:sldChg>
      <pc:sldChg chg="modSp add mod">
        <pc:chgData name="贵申 王" userId="201fba2491c5f930" providerId="LiveId" clId="{E3B2B616-1F59-4573-B8AF-5E094A99F07E}" dt="2024-04-21T01:14:27.217" v="164" actId="20577"/>
        <pc:sldMkLst>
          <pc:docMk/>
          <pc:sldMk cId="986809827" sldId="737"/>
        </pc:sldMkLst>
      </pc:sldChg>
      <pc:sldChg chg="modSp add mod">
        <pc:chgData name="贵申 王" userId="201fba2491c5f930" providerId="LiveId" clId="{E3B2B616-1F59-4573-B8AF-5E094A99F07E}" dt="2024-04-21T01:13:49.364" v="134" actId="20577"/>
        <pc:sldMkLst>
          <pc:docMk/>
          <pc:sldMk cId="134143686" sldId="738"/>
        </pc:sldMkLst>
      </pc:sldChg>
    </pc:docChg>
  </pc:docChgLst>
  <pc:docChgLst>
    <pc:chgData name="贵申 王" userId="201fba2491c5f930" providerId="LiveId" clId="{D7E92AF1-87EE-4C06-89E3-BDFC10F9C425}"/>
    <pc:docChg chg="custSel addSld delSld modSld">
      <pc:chgData name="贵申 王" userId="201fba2491c5f930" providerId="LiveId" clId="{D7E92AF1-87EE-4C06-89E3-BDFC10F9C425}" dt="2024-11-13T21:40:41.384" v="316" actId="255"/>
      <pc:docMkLst>
        <pc:docMk/>
      </pc:docMkLst>
      <pc:sldChg chg="modSp mod">
        <pc:chgData name="贵申 王" userId="201fba2491c5f930" providerId="LiveId" clId="{D7E92AF1-87EE-4C06-89E3-BDFC10F9C425}" dt="2024-11-13T21:39:35.421" v="310" actId="20577"/>
        <pc:sldMkLst>
          <pc:docMk/>
          <pc:sldMk cId="0" sldId="732"/>
        </pc:sldMkLst>
      </pc:sldChg>
      <pc:sldChg chg="modSp add mod">
        <pc:chgData name="贵申 王" userId="201fba2491c5f930" providerId="LiveId" clId="{D7E92AF1-87EE-4C06-89E3-BDFC10F9C425}" dt="2024-11-13T21:39:57.383" v="311" actId="255"/>
        <pc:sldMkLst>
          <pc:docMk/>
          <pc:sldMk cId="2910162047" sldId="733"/>
        </pc:sldMkLst>
      </pc:sldChg>
      <pc:sldChg chg="modSp add mod">
        <pc:chgData name="贵申 王" userId="201fba2491c5f930" providerId="LiveId" clId="{D7E92AF1-87EE-4C06-89E3-BDFC10F9C425}" dt="2024-11-13T21:40:08.968" v="312" actId="255"/>
        <pc:sldMkLst>
          <pc:docMk/>
          <pc:sldMk cId="1575408693" sldId="734"/>
        </pc:sldMkLst>
      </pc:sldChg>
      <pc:sldChg chg="modSp add mod">
        <pc:chgData name="贵申 王" userId="201fba2491c5f930" providerId="LiveId" clId="{D7E92AF1-87EE-4C06-89E3-BDFC10F9C425}" dt="2024-11-13T21:40:17.919" v="313" actId="255"/>
        <pc:sldMkLst>
          <pc:docMk/>
          <pc:sldMk cId="2066923337" sldId="735"/>
        </pc:sldMkLst>
      </pc:sldChg>
      <pc:sldChg chg="modSp add mod">
        <pc:chgData name="贵申 王" userId="201fba2491c5f930" providerId="LiveId" clId="{D7E92AF1-87EE-4C06-89E3-BDFC10F9C425}" dt="2024-11-13T21:40:25.903" v="314" actId="255"/>
        <pc:sldMkLst>
          <pc:docMk/>
          <pc:sldMk cId="897175365" sldId="736"/>
        </pc:sldMkLst>
      </pc:sldChg>
      <pc:sldChg chg="modSp add mod replId">
        <pc:chgData name="贵申 王" userId="201fba2491c5f930" providerId="LiveId" clId="{D7E92AF1-87EE-4C06-89E3-BDFC10F9C425}" dt="2024-11-13T21:40:33.759" v="315" actId="255"/>
        <pc:sldMkLst>
          <pc:docMk/>
          <pc:sldMk cId="1400520895" sldId="737"/>
        </pc:sldMkLst>
      </pc:sldChg>
      <pc:sldChg chg="del">
        <pc:chgData name="贵申 王" userId="201fba2491c5f930" providerId="LiveId" clId="{D7E92AF1-87EE-4C06-89E3-BDFC10F9C425}" dt="2024-11-13T19:52:56.578" v="75" actId="47"/>
        <pc:sldMkLst>
          <pc:docMk/>
          <pc:sldMk cId="134143686" sldId="738"/>
        </pc:sldMkLst>
      </pc:sldChg>
      <pc:sldChg chg="modSp add mod replId">
        <pc:chgData name="贵申 王" userId="201fba2491c5f930" providerId="LiveId" clId="{D7E92AF1-87EE-4C06-89E3-BDFC10F9C425}" dt="2024-11-13T21:40:41.384" v="316" actId="255"/>
        <pc:sldMkLst>
          <pc:docMk/>
          <pc:sldMk cId="1401785586" sldId="738"/>
        </pc:sldMkLst>
      </pc:sldChg>
      <pc:sldChg chg="del">
        <pc:chgData name="贵申 王" userId="201fba2491c5f930" providerId="LiveId" clId="{D7E92AF1-87EE-4C06-89E3-BDFC10F9C425}" dt="2024-11-13T19:52:58.324" v="79" actId="47"/>
        <pc:sldMkLst>
          <pc:docMk/>
          <pc:sldMk cId="1746555063" sldId="740"/>
        </pc:sldMkLst>
      </pc:sldChg>
      <pc:sldChg chg="del">
        <pc:chgData name="贵申 王" userId="201fba2491c5f930" providerId="LiveId" clId="{D7E92AF1-87EE-4C06-89E3-BDFC10F9C425}" dt="2024-11-13T19:52:56.890" v="76" actId="47"/>
        <pc:sldMkLst>
          <pc:docMk/>
          <pc:sldMk cId="144646376" sldId="741"/>
        </pc:sldMkLst>
      </pc:sldChg>
      <pc:sldChg chg="del">
        <pc:chgData name="贵申 王" userId="201fba2491c5f930" providerId="LiveId" clId="{D7E92AF1-87EE-4C06-89E3-BDFC10F9C425}" dt="2024-11-13T19:52:57.249" v="77" actId="47"/>
        <pc:sldMkLst>
          <pc:docMk/>
          <pc:sldMk cId="4128573848" sldId="742"/>
        </pc:sldMkLst>
      </pc:sldChg>
      <pc:sldChg chg="del">
        <pc:chgData name="贵申 王" userId="201fba2491c5f930" providerId="LiveId" clId="{D7E92AF1-87EE-4C06-89E3-BDFC10F9C425}" dt="2024-11-13T19:52:57.776" v="78" actId="47"/>
        <pc:sldMkLst>
          <pc:docMk/>
          <pc:sldMk cId="2453032464" sldId="743"/>
        </pc:sldMkLst>
      </pc:sldChg>
    </pc:docChg>
  </pc:docChgLst>
  <pc:docChgLst>
    <pc:chgData name="贵申 王" userId="201fba2491c5f930" providerId="LiveId" clId="{866AB9B9-D93F-45EF-8DC2-81A1A854F7B1}"/>
    <pc:docChg chg="delSld modSld">
      <pc:chgData name="贵申 王" userId="201fba2491c5f930" providerId="LiveId" clId="{866AB9B9-D93F-45EF-8DC2-81A1A854F7B1}" dt="2023-10-27T00:28:44.549" v="44" actId="20577"/>
      <pc:docMkLst>
        <pc:docMk/>
      </pc:docMkLst>
      <pc:sldChg chg="del">
        <pc:chgData name="贵申 王" userId="201fba2491c5f930" providerId="LiveId" clId="{866AB9B9-D93F-45EF-8DC2-81A1A854F7B1}" dt="2023-10-27T00:21:30.054" v="7" actId="2696"/>
        <pc:sldMkLst>
          <pc:docMk/>
          <pc:sldMk cId="1620832484" sldId="733"/>
        </pc:sldMkLst>
      </pc:sldChg>
      <pc:sldChg chg="del">
        <pc:chgData name="贵申 王" userId="201fba2491c5f930" providerId="LiveId" clId="{866AB9B9-D93F-45EF-8DC2-81A1A854F7B1}" dt="2023-10-27T00:21:32.945" v="8" actId="2696"/>
        <pc:sldMkLst>
          <pc:docMk/>
          <pc:sldMk cId="785657975" sldId="734"/>
        </pc:sldMkLst>
      </pc:sldChg>
    </pc:docChg>
  </pc:docChgLst>
  <pc:docChgLst>
    <pc:chgData name="贵申 王" userId="201fba2491c5f930" providerId="LiveId" clId="{68842493-F9F7-4A2C-9777-C1B093A9C124}"/>
    <pc:docChg chg="addSld delSld modSld">
      <pc:chgData name="贵申 王" userId="201fba2491c5f930" providerId="LiveId" clId="{68842493-F9F7-4A2C-9777-C1B093A9C124}" dt="2024-03-08T17:24:32.307" v="151" actId="20577"/>
      <pc:docMkLst>
        <pc:docMk/>
      </pc:docMkLst>
      <pc:sldChg chg="modSp mod">
        <pc:chgData name="贵申 王" userId="201fba2491c5f930" providerId="LiveId" clId="{68842493-F9F7-4A2C-9777-C1B093A9C124}" dt="2024-03-08T17:22:17.557" v="109" actId="20577"/>
        <pc:sldMkLst>
          <pc:docMk/>
          <pc:sldMk cId="0" sldId="732"/>
        </pc:sldMkLst>
      </pc:sldChg>
      <pc:sldChg chg="modSp add mod">
        <pc:chgData name="贵申 王" userId="201fba2491c5f930" providerId="LiveId" clId="{68842493-F9F7-4A2C-9777-C1B093A9C124}" dt="2024-03-08T17:23:48.773" v="129" actId="20577"/>
        <pc:sldMkLst>
          <pc:docMk/>
          <pc:sldMk cId="2705703013" sldId="733"/>
        </pc:sldMkLst>
      </pc:sldChg>
      <pc:sldChg chg="del">
        <pc:chgData name="贵申 王" userId="201fba2491c5f930" providerId="LiveId" clId="{68842493-F9F7-4A2C-9777-C1B093A9C124}" dt="2024-03-08T02:36:56.450" v="2" actId="47"/>
        <pc:sldMkLst>
          <pc:docMk/>
          <pc:sldMk cId="2806395868" sldId="733"/>
        </pc:sldMkLst>
      </pc:sldChg>
      <pc:sldChg chg="modSp add mod">
        <pc:chgData name="贵申 王" userId="201fba2491c5f930" providerId="LiveId" clId="{68842493-F9F7-4A2C-9777-C1B093A9C124}" dt="2024-03-08T17:24:32.307" v="151" actId="20577"/>
        <pc:sldMkLst>
          <pc:docMk/>
          <pc:sldMk cId="3811430398" sldId="734"/>
        </pc:sldMkLst>
      </pc:sldChg>
      <pc:sldChg chg="modSp add mod">
        <pc:chgData name="贵申 王" userId="201fba2491c5f930" providerId="LiveId" clId="{68842493-F9F7-4A2C-9777-C1B093A9C124}" dt="2024-03-08T17:21:06.794" v="106" actId="20577"/>
        <pc:sldMkLst>
          <pc:docMk/>
          <pc:sldMk cId="2936966965" sldId="735"/>
        </pc:sldMkLst>
      </pc:sldChg>
    </pc:docChg>
  </pc:docChgLst>
  <pc:docChgLst>
    <pc:chgData name="贵申 王" userId="201fba2491c5f930" providerId="LiveId" clId="{F24C66A6-C582-4CCC-8845-F5B6DB686800}"/>
    <pc:docChg chg="addSld modSld">
      <pc:chgData name="贵申 王" userId="201fba2491c5f930" providerId="LiveId" clId="{F24C66A6-C582-4CCC-8845-F5B6DB686800}" dt="2025-03-07T05:06:12.926" v="29" actId="1076"/>
      <pc:docMkLst>
        <pc:docMk/>
      </pc:docMkLst>
      <pc:sldChg chg="modSp mod">
        <pc:chgData name="贵申 王" userId="201fba2491c5f930" providerId="LiveId" clId="{F24C66A6-C582-4CCC-8845-F5B6DB686800}" dt="2025-02-27T01:47:21.737" v="13" actId="20577"/>
        <pc:sldMkLst>
          <pc:docMk/>
          <pc:sldMk cId="2910162047" sldId="733"/>
        </pc:sldMkLst>
      </pc:sldChg>
      <pc:sldChg chg="modSp add mod">
        <pc:chgData name="贵申 王" userId="201fba2491c5f930" providerId="LiveId" clId="{F24C66A6-C582-4CCC-8845-F5B6DB686800}" dt="2025-02-27T01:47:31.637" v="17" actId="20577"/>
        <pc:sldMkLst>
          <pc:docMk/>
          <pc:sldMk cId="3398552403" sldId="734"/>
        </pc:sldMkLst>
      </pc:sldChg>
      <pc:sldChg chg="modSp add mod">
        <pc:chgData name="贵申 王" userId="201fba2491c5f930" providerId="LiveId" clId="{F24C66A6-C582-4CCC-8845-F5B6DB686800}" dt="2025-03-07T05:06:12.926" v="29" actId="1076"/>
        <pc:sldMkLst>
          <pc:docMk/>
          <pc:sldMk cId="2110686606" sldId="735"/>
        </pc:sldMkLst>
      </pc:sldChg>
    </pc:docChg>
  </pc:docChgLst>
  <pc:docChgLst>
    <pc:chgData name="贵申 王" userId="201fba2491c5f930" providerId="LiveId" clId="{E3505337-F2D3-4C15-9C8E-5B529964E658}"/>
    <pc:docChg chg="custSel modSld">
      <pc:chgData name="贵申 王" userId="201fba2491c5f930" providerId="LiveId" clId="{E3505337-F2D3-4C15-9C8E-5B529964E658}" dt="2024-10-02T02:58:04.510" v="91" actId="20577"/>
      <pc:docMkLst>
        <pc:docMk/>
      </pc:docMkLst>
      <pc:sldChg chg="modSp mod">
        <pc:chgData name="贵申 王" userId="201fba2491c5f930" providerId="LiveId" clId="{E3505337-F2D3-4C15-9C8E-5B529964E658}" dt="2024-10-02T02:57:16.348" v="84" actId="20577"/>
        <pc:sldMkLst>
          <pc:docMk/>
          <pc:sldMk cId="134143686" sldId="738"/>
        </pc:sldMkLst>
      </pc:sldChg>
      <pc:sldChg chg="modSp mod">
        <pc:chgData name="贵申 王" userId="201fba2491c5f930" providerId="LiveId" clId="{E3505337-F2D3-4C15-9C8E-5B529964E658}" dt="2024-10-02T02:57:26.766" v="86" actId="20577"/>
        <pc:sldMkLst>
          <pc:docMk/>
          <pc:sldMk cId="3914772323" sldId="739"/>
        </pc:sldMkLst>
      </pc:sldChg>
      <pc:sldChg chg="modSp mod">
        <pc:chgData name="贵申 王" userId="201fba2491c5f930" providerId="LiveId" clId="{E3505337-F2D3-4C15-9C8E-5B529964E658}" dt="2024-10-02T02:57:41.853" v="88" actId="20577"/>
        <pc:sldMkLst>
          <pc:docMk/>
          <pc:sldMk cId="2880548859" sldId="740"/>
        </pc:sldMkLst>
      </pc:sldChg>
      <pc:sldChg chg="modSp mod">
        <pc:chgData name="贵申 王" userId="201fba2491c5f930" providerId="LiveId" clId="{E3505337-F2D3-4C15-9C8E-5B529964E658}" dt="2024-10-02T02:56:14.446" v="79" actId="122"/>
        <pc:sldMkLst>
          <pc:docMk/>
          <pc:sldMk cId="350085395" sldId="741"/>
        </pc:sldMkLst>
      </pc:sldChg>
      <pc:sldChg chg="modSp mod">
        <pc:chgData name="贵申 王" userId="201fba2491c5f930" providerId="LiveId" clId="{E3505337-F2D3-4C15-9C8E-5B529964E658}" dt="2024-10-02T02:58:04.510" v="91" actId="20577"/>
        <pc:sldMkLst>
          <pc:docMk/>
          <pc:sldMk cId="690619443" sldId="742"/>
        </pc:sldMkLst>
      </pc:sldChg>
    </pc:docChg>
  </pc:docChgLst>
  <pc:docChgLst>
    <pc:chgData name="贵申 王" userId="201fba2491c5f930" providerId="LiveId" clId="{97A4B531-885D-4379-B7D4-026D94735997}"/>
    <pc:docChg chg="addSld delSld modSld">
      <pc:chgData name="贵申 王" userId="201fba2491c5f930" providerId="LiveId" clId="{97A4B531-885D-4379-B7D4-026D94735997}" dt="2023-10-27T01:56:20.205" v="171" actId="20577"/>
      <pc:docMkLst>
        <pc:docMk/>
      </pc:docMkLst>
      <pc:sldChg chg="modSp mod">
        <pc:chgData name="贵申 王" userId="201fba2491c5f930" providerId="LiveId" clId="{97A4B531-885D-4379-B7D4-026D94735997}" dt="2023-10-27T01:56:20.205" v="171" actId="20577"/>
        <pc:sldMkLst>
          <pc:docMk/>
          <pc:sldMk cId="0" sldId="732"/>
        </pc:sldMkLst>
      </pc:sldChg>
      <pc:sldChg chg="modSp add mod">
        <pc:chgData name="贵申 王" userId="201fba2491c5f930" providerId="LiveId" clId="{97A4B531-885D-4379-B7D4-026D94735997}" dt="2023-10-27T01:51:30.763" v="135"/>
        <pc:sldMkLst>
          <pc:docMk/>
          <pc:sldMk cId="3937873928" sldId="733"/>
        </pc:sldMkLst>
      </pc:sldChg>
      <pc:sldChg chg="modSp add mod">
        <pc:chgData name="贵申 王" userId="201fba2491c5f930" providerId="LiveId" clId="{97A4B531-885D-4379-B7D4-026D94735997}" dt="2023-10-27T01:53:20.094" v="155" actId="20577"/>
        <pc:sldMkLst>
          <pc:docMk/>
          <pc:sldMk cId="2744728541" sldId="734"/>
        </pc:sldMkLst>
      </pc:sldChg>
      <pc:sldChg chg="modSp add del mod">
        <pc:chgData name="贵申 王" userId="201fba2491c5f930" providerId="LiveId" clId="{97A4B531-885D-4379-B7D4-026D94735997}" dt="2023-10-27T01:51:47.963" v="136" actId="47"/>
        <pc:sldMkLst>
          <pc:docMk/>
          <pc:sldMk cId="1704869768" sldId="735"/>
        </pc:sldMkLst>
      </pc:sldChg>
      <pc:sldChg chg="modSp add mod">
        <pc:chgData name="贵申 王" userId="201fba2491c5f930" providerId="LiveId" clId="{97A4B531-885D-4379-B7D4-026D94735997}" dt="2023-10-27T01:53:58.654" v="169" actId="20577"/>
        <pc:sldMkLst>
          <pc:docMk/>
          <pc:sldMk cId="3611404657" sldId="736"/>
        </pc:sldMkLst>
      </pc:sldChg>
      <pc:sldChg chg="modSp add mod">
        <pc:chgData name="贵申 王" userId="201fba2491c5f930" providerId="LiveId" clId="{97A4B531-885D-4379-B7D4-026D94735997}" dt="2023-10-27T01:52:05.749" v="140" actId="20577"/>
        <pc:sldMkLst>
          <pc:docMk/>
          <pc:sldMk cId="1848299480" sldId="737"/>
        </pc:sldMkLst>
      </pc:sldChg>
      <pc:sldChg chg="modSp add del mod">
        <pc:chgData name="贵申 王" userId="201fba2491c5f930" providerId="LiveId" clId="{97A4B531-885D-4379-B7D4-026D94735997}" dt="2023-10-27T01:51:51.730" v="137" actId="47"/>
        <pc:sldMkLst>
          <pc:docMk/>
          <pc:sldMk cId="3059412631" sldId="737"/>
        </pc:sldMkLst>
      </pc:sldChg>
      <pc:sldChg chg="modSp add mod">
        <pc:chgData name="贵申 王" userId="201fba2491c5f930" providerId="LiveId" clId="{97A4B531-885D-4379-B7D4-026D94735997}" dt="2023-10-27T01:52:19.845" v="143" actId="20577"/>
        <pc:sldMkLst>
          <pc:docMk/>
          <pc:sldMk cId="4211371771" sldId="738"/>
        </pc:sldMkLst>
      </pc:sldChg>
    </pc:docChg>
  </pc:docChgLst>
  <pc:docChgLst>
    <pc:chgData name="贵申" userId="201fba2491c5f930" providerId="LiveId" clId="{42B66D27-24C1-4688-A45B-A14994318216}"/>
    <pc:docChg chg="addSld delSld modSld sldOrd">
      <pc:chgData name="贵申" userId="201fba2491c5f930" providerId="LiveId" clId="{42B66D27-24C1-4688-A45B-A14994318216}" dt="2023-09-04T02:03:09.946" v="201"/>
      <pc:docMkLst>
        <pc:docMk/>
      </pc:docMkLst>
      <pc:sldChg chg="modSp add mod">
        <pc:chgData name="贵申" userId="201fba2491c5f930" providerId="LiveId" clId="{42B66D27-24C1-4688-A45B-A14994318216}" dt="2023-09-04T01:58:28.367" v="191" actId="20577"/>
        <pc:sldMkLst>
          <pc:docMk/>
          <pc:sldMk cId="0" sldId="732"/>
        </pc:sldMkLst>
      </pc:sldChg>
      <pc:sldChg chg="modSp add mod">
        <pc:chgData name="贵申" userId="201fba2491c5f930" providerId="LiveId" clId="{42B66D27-24C1-4688-A45B-A14994318216}" dt="2023-09-04T01:58:33.391" v="193" actId="20577"/>
        <pc:sldMkLst>
          <pc:docMk/>
          <pc:sldMk cId="0" sldId="792"/>
        </pc:sldMkLst>
      </pc:sldChg>
      <pc:sldChg chg="modSp add mod">
        <pc:chgData name="贵申" userId="201fba2491c5f930" providerId="LiveId" clId="{42B66D27-24C1-4688-A45B-A14994318216}" dt="2023-09-04T02:02:56.437" v="200" actId="20577"/>
        <pc:sldMkLst>
          <pc:docMk/>
          <pc:sldMk cId="0" sldId="797"/>
        </pc:sldMkLst>
      </pc:sldChg>
      <pc:sldChg chg="add del">
        <pc:chgData name="贵申" userId="201fba2491c5f930" providerId="LiveId" clId="{42B66D27-24C1-4688-A45B-A14994318216}" dt="2023-09-04T01:38:54.036" v="93" actId="47"/>
        <pc:sldMkLst>
          <pc:docMk/>
          <pc:sldMk cId="0" sldId="798"/>
        </pc:sldMkLst>
      </pc:sldChg>
      <pc:sldChg chg="modSp add mod ord">
        <pc:chgData name="贵申" userId="201fba2491c5f930" providerId="LiveId" clId="{42B66D27-24C1-4688-A45B-A14994318216}" dt="2023-09-04T02:03:09.946" v="201"/>
        <pc:sldMkLst>
          <pc:docMk/>
          <pc:sldMk cId="791306908" sldId="799"/>
        </pc:sldMkLst>
      </pc:sldChg>
    </pc:docChg>
  </pc:docChgLst>
  <pc:docChgLst>
    <pc:chgData name="贵申 王" userId="201fba2491c5f930" providerId="LiveId" clId="{897A9BCD-42B1-45A2-BE2E-E7F08F73F31F}"/>
    <pc:docChg chg="undo custSel addSld delSld modSld">
      <pc:chgData name="贵申 王" userId="201fba2491c5f930" providerId="LiveId" clId="{897A9BCD-42B1-45A2-BE2E-E7F08F73F31F}" dt="2023-10-27T03:02:52.393" v="190" actId="20577"/>
      <pc:docMkLst>
        <pc:docMk/>
      </pc:docMkLst>
      <pc:sldChg chg="modSp add mod">
        <pc:chgData name="贵申 王" userId="201fba2491c5f930" providerId="LiveId" clId="{897A9BCD-42B1-45A2-BE2E-E7F08F73F31F}" dt="2023-10-27T03:02:31.535" v="178" actId="20577"/>
        <pc:sldMkLst>
          <pc:docMk/>
          <pc:sldMk cId="2806395868" sldId="733"/>
        </pc:sldMkLst>
      </pc:sldChg>
      <pc:sldChg chg="del">
        <pc:chgData name="贵申 王" userId="201fba2491c5f930" providerId="LiveId" clId="{897A9BCD-42B1-45A2-BE2E-E7F08F73F31F}" dt="2023-10-27T02:23:32.760" v="0" actId="47"/>
        <pc:sldMkLst>
          <pc:docMk/>
          <pc:sldMk cId="3937873928" sldId="733"/>
        </pc:sldMkLst>
      </pc:sldChg>
      <pc:sldChg chg="modSp add mod">
        <pc:chgData name="贵申 王" userId="201fba2491c5f930" providerId="LiveId" clId="{897A9BCD-42B1-45A2-BE2E-E7F08F73F31F}" dt="2023-10-27T03:02:38.640" v="182" actId="20577"/>
        <pc:sldMkLst>
          <pc:docMk/>
          <pc:sldMk cId="836725111" sldId="734"/>
        </pc:sldMkLst>
      </pc:sldChg>
      <pc:sldChg chg="del">
        <pc:chgData name="贵申 王" userId="201fba2491c5f930" providerId="LiveId" clId="{897A9BCD-42B1-45A2-BE2E-E7F08F73F31F}" dt="2023-10-27T02:23:32.760" v="0" actId="47"/>
        <pc:sldMkLst>
          <pc:docMk/>
          <pc:sldMk cId="2744728541" sldId="734"/>
        </pc:sldMkLst>
      </pc:sldChg>
      <pc:sldChg chg="add del">
        <pc:chgData name="贵申 王" userId="201fba2491c5f930" providerId="LiveId" clId="{897A9BCD-42B1-45A2-BE2E-E7F08F73F31F}" dt="2023-10-27T02:35:48.036" v="78" actId="47"/>
        <pc:sldMkLst>
          <pc:docMk/>
          <pc:sldMk cId="1001908100" sldId="735"/>
        </pc:sldMkLst>
      </pc:sldChg>
      <pc:sldChg chg="add del">
        <pc:chgData name="贵申 王" userId="201fba2491c5f930" providerId="LiveId" clId="{897A9BCD-42B1-45A2-BE2E-E7F08F73F31F}" dt="2023-10-27T02:50:05.553" v="159" actId="47"/>
        <pc:sldMkLst>
          <pc:docMk/>
          <pc:sldMk cId="1916488384" sldId="736"/>
        </pc:sldMkLst>
      </pc:sldChg>
      <pc:sldChg chg="del">
        <pc:chgData name="贵申 王" userId="201fba2491c5f930" providerId="LiveId" clId="{897A9BCD-42B1-45A2-BE2E-E7F08F73F31F}" dt="2023-10-27T02:23:32.760" v="0" actId="47"/>
        <pc:sldMkLst>
          <pc:docMk/>
          <pc:sldMk cId="3611404657" sldId="736"/>
        </pc:sldMkLst>
      </pc:sldChg>
      <pc:sldChg chg="del">
        <pc:chgData name="贵申 王" userId="201fba2491c5f930" providerId="LiveId" clId="{897A9BCD-42B1-45A2-BE2E-E7F08F73F31F}" dt="2023-10-27T02:23:32.760" v="0" actId="47"/>
        <pc:sldMkLst>
          <pc:docMk/>
          <pc:sldMk cId="1848299480" sldId="737"/>
        </pc:sldMkLst>
      </pc:sldChg>
      <pc:sldChg chg="modSp add del mod">
        <pc:chgData name="贵申 王" userId="201fba2491c5f930" providerId="LiveId" clId="{897A9BCD-42B1-45A2-BE2E-E7F08F73F31F}" dt="2023-10-27T02:50:55.047" v="162" actId="47"/>
        <pc:sldMkLst>
          <pc:docMk/>
          <pc:sldMk cId="2129219420" sldId="737"/>
        </pc:sldMkLst>
      </pc:sldChg>
      <pc:sldChg chg="modSp add mod">
        <pc:chgData name="贵申 王" userId="201fba2491c5f930" providerId="LiveId" clId="{897A9BCD-42B1-45A2-BE2E-E7F08F73F31F}" dt="2023-10-27T03:02:44.947" v="186" actId="20577"/>
        <pc:sldMkLst>
          <pc:docMk/>
          <pc:sldMk cId="1799586648" sldId="738"/>
        </pc:sldMkLst>
      </pc:sldChg>
      <pc:sldChg chg="del">
        <pc:chgData name="贵申 王" userId="201fba2491c5f930" providerId="LiveId" clId="{897A9BCD-42B1-45A2-BE2E-E7F08F73F31F}" dt="2023-10-27T02:23:32.760" v="0" actId="47"/>
        <pc:sldMkLst>
          <pc:docMk/>
          <pc:sldMk cId="4211371771" sldId="738"/>
        </pc:sldMkLst>
      </pc:sldChg>
      <pc:sldChg chg="modSp add mod">
        <pc:chgData name="贵申 王" userId="201fba2491c5f930" providerId="LiveId" clId="{897A9BCD-42B1-45A2-BE2E-E7F08F73F31F}" dt="2023-10-27T03:02:52.393" v="190" actId="20577"/>
        <pc:sldMkLst>
          <pc:docMk/>
          <pc:sldMk cId="853850549" sldId="739"/>
        </pc:sldMkLst>
      </pc:sldChg>
    </pc:docChg>
  </pc:docChgLst>
  <pc:docChgLst>
    <pc:chgData name="贵申 王" userId="201fba2491c5f930" providerId="LiveId" clId="{9F56045A-D855-4C8E-8EEF-992C829695E9}"/>
    <pc:docChg chg="addSld delSld modSld">
      <pc:chgData name="贵申 王" userId="201fba2491c5f930" providerId="LiveId" clId="{9F56045A-D855-4C8E-8EEF-992C829695E9}" dt="2025-01-24T03:44:03.735" v="90" actId="20577"/>
      <pc:docMkLst>
        <pc:docMk/>
      </pc:docMkLst>
      <pc:sldChg chg="modSp mod">
        <pc:chgData name="贵申 王" userId="201fba2491c5f930" providerId="LiveId" clId="{9F56045A-D855-4C8E-8EEF-992C829695E9}" dt="2025-01-24T03:44:03.735" v="90" actId="20577"/>
        <pc:sldMkLst>
          <pc:docMk/>
          <pc:sldMk cId="2910162047" sldId="733"/>
        </pc:sldMkLst>
      </pc:sldChg>
      <pc:sldChg chg="add del">
        <pc:chgData name="贵申 王" userId="201fba2491c5f930" providerId="LiveId" clId="{9F56045A-D855-4C8E-8EEF-992C829695E9}" dt="2025-01-24T03:34:19.465" v="56" actId="47"/>
        <pc:sldMkLst>
          <pc:docMk/>
          <pc:sldMk cId="666087857" sldId="734"/>
        </pc:sldMkLst>
      </pc:sldChg>
      <pc:sldChg chg="del">
        <pc:chgData name="贵申 王" userId="201fba2491c5f930" providerId="LiveId" clId="{9F56045A-D855-4C8E-8EEF-992C829695E9}" dt="2025-01-24T03:16:53.637" v="0" actId="47"/>
        <pc:sldMkLst>
          <pc:docMk/>
          <pc:sldMk cId="1575408693" sldId="734"/>
        </pc:sldMkLst>
      </pc:sldChg>
      <pc:sldChg chg="del">
        <pc:chgData name="贵申 王" userId="201fba2491c5f930" providerId="LiveId" clId="{9F56045A-D855-4C8E-8EEF-992C829695E9}" dt="2025-01-24T03:16:54.018" v="1" actId="47"/>
        <pc:sldMkLst>
          <pc:docMk/>
          <pc:sldMk cId="2066923337" sldId="735"/>
        </pc:sldMkLst>
      </pc:sldChg>
      <pc:sldChg chg="del">
        <pc:chgData name="贵申 王" userId="201fba2491c5f930" providerId="LiveId" clId="{9F56045A-D855-4C8E-8EEF-992C829695E9}" dt="2025-01-24T03:16:54.239" v="2" actId="47"/>
        <pc:sldMkLst>
          <pc:docMk/>
          <pc:sldMk cId="897175365" sldId="736"/>
        </pc:sldMkLst>
      </pc:sldChg>
      <pc:sldChg chg="del">
        <pc:chgData name="贵申 王" userId="201fba2491c5f930" providerId="LiveId" clId="{9F56045A-D855-4C8E-8EEF-992C829695E9}" dt="2025-01-24T03:16:54.476" v="3" actId="47"/>
        <pc:sldMkLst>
          <pc:docMk/>
          <pc:sldMk cId="1400520895" sldId="737"/>
        </pc:sldMkLst>
      </pc:sldChg>
      <pc:sldChg chg="del">
        <pc:chgData name="贵申 王" userId="201fba2491c5f930" providerId="LiveId" clId="{9F56045A-D855-4C8E-8EEF-992C829695E9}" dt="2025-01-24T03:16:54.871" v="4" actId="47"/>
        <pc:sldMkLst>
          <pc:docMk/>
          <pc:sldMk cId="1401785586" sldId="73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C34952-A58A-434A-934C-52ADF0E5F38B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DBFE98-3C26-4CDE-9A2E-16A16B4FD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66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3D07D74C-F240-022E-7E0A-6F69CF33A9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2DB99B0-A968-4C85-9411-E2AE8AC6DAB6}" type="slidenum">
              <a:rPr kumimoji="0" lang="en-US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F05B68E8-3A98-A347-54E5-E57D52C2B8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947A6C58-715A-577F-56FE-F09A9AA8BF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96CA41-4617-5A6C-A27A-16E6C7F800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302F49B8-3387-9B26-ACD7-55C3E38623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2DB99B0-A968-4C85-9411-E2AE8AC6DAB6}" type="slidenum">
              <a:rPr kumimoji="0" lang="en-US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32597FA1-EAB3-EA75-1786-B4AFC65CA35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2CFE6ACC-07D3-8049-0916-46BA68D8EF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80616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161E96-84A4-CFA5-DFE5-16552DE00E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3BF8C63A-63C0-13B9-A27C-47F3CCA76D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2DB99B0-A968-4C85-9411-E2AE8AC6DAB6}" type="slidenum">
              <a:rPr kumimoji="0" lang="en-US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A612A863-322C-1E9D-3B57-02E985DE7B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5F5EAADE-441F-B097-9BD6-D82C26661F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928297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B156E0-C61F-0474-7673-9E567E97B3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100DF335-B60B-E30A-930A-F1149F12BE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2DB99B0-A968-4C85-9411-E2AE8AC6DAB6}" type="slidenum">
              <a:rPr kumimoji="0" lang="en-US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081DD1E7-CEB1-3821-DB3F-485739E747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560F6DF7-F5CC-83E6-E367-F8A6EA942B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87626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173156-A4B7-7587-15AE-9CBE3A6185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361AD2F9-A18A-5D45-7E40-093BB4E3B0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2DB99B0-A968-4C85-9411-E2AE8AC6DAB6}" type="slidenum">
              <a:rPr kumimoji="0" lang="en-US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59129875-7816-5582-62C7-1251D45F55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F737ED54-2D78-8284-491C-7CE47EFF9A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09767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7D1239-0A5B-7F67-46DD-4B2EFDAC47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29EC9134-37A1-E0D4-AA5E-0E9D86BD81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2DB99B0-A968-4C85-9411-E2AE8AC6DAB6}" type="slidenum">
              <a:rPr kumimoji="0" lang="en-US" altLang="en-US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6D42A8CF-F75C-2B40-A28C-FCC1D8342E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BF759239-6938-8B8E-B226-4A99128308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7285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A21F3AF-CDDA-E00C-AA4D-B8A7C143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60CBE62-F16C-003F-E9AA-B7F25B9FD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EB1C96B-2B32-0959-BFD1-8F347678E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F12B2-6988-4DF1-88E3-4E395BE589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5835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587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45DABCB8-CB7D-EC96-7CAF-4B24ED4012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388" y="487178"/>
            <a:ext cx="1019122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zh-CN" altLang="en-US" sz="3200" b="1" i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神的羔羊 </a:t>
            </a:r>
            <a:endParaRPr lang="en-US" altLang="zh-CN" sz="3200" b="1" i="0" dirty="0">
              <a:solidFill>
                <a:srgbClr val="FF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/>
            <a:r>
              <a:rPr lang="en-US" altLang="zh-CN" sz="3200" b="1" i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Lamb of God 1/6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5D0BACF2-A65A-B686-2DC2-7261AB8396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841" y="1952627"/>
            <a:ext cx="10902316" cy="4010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en-US" altLang="zh-CN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1 </a:t>
            </a: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神独生子，无辜无罪，</a:t>
            </a:r>
          </a:p>
          <a:p>
            <a:pPr algn="ctr">
              <a:spcBef>
                <a:spcPts val="600"/>
              </a:spcBef>
            </a:pP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离开天庭，差来世间；</a:t>
            </a:r>
          </a:p>
          <a:p>
            <a:pPr algn="ctr">
              <a:spcBef>
                <a:spcPts val="600"/>
              </a:spcBef>
            </a:pP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祂要走上苦涩路途，</a:t>
            </a:r>
          </a:p>
          <a:p>
            <a:pPr algn="ctr">
              <a:spcBef>
                <a:spcPts val="600"/>
              </a:spcBef>
            </a:pP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替人赎罪为神羔羊。</a:t>
            </a:r>
          </a:p>
          <a:p>
            <a:pPr algn="ctr">
              <a:spcBef>
                <a:spcPts val="600"/>
              </a:spcBef>
            </a:pPr>
            <a:endParaRPr lang="en-US" altLang="zh-CN" sz="2000" b="0" i="0" dirty="0">
              <a:solidFill>
                <a:srgbClr val="222222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Your only Son, no sin to hide,</a:t>
            </a: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But You have sent Him from Your side;</a:t>
            </a: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 walk upon this guilty sod,</a:t>
            </a: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And to become the Lamb of God.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F54F42-094E-6700-A4DE-C60BDC76CB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347BD420-F0B4-07B9-4308-BAEA2EE4F4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388" y="487178"/>
            <a:ext cx="1019122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zh-CN" altLang="en-US" sz="3200" b="1" i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神的羔羊 </a:t>
            </a:r>
            <a:endParaRPr lang="en-US" altLang="zh-CN" sz="3200" b="1" i="0" dirty="0">
              <a:solidFill>
                <a:srgbClr val="FF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/>
            <a:r>
              <a:rPr lang="en-US" altLang="zh-CN" sz="3200" b="1" i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Lamb of God 2/6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2C03491C-22F4-AB78-B5F0-4348CCF5BC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841" y="1952627"/>
            <a:ext cx="10902316" cy="4010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en-US" altLang="zh-CN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(</a:t>
            </a: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副歌）神的羔羊，神的羔羊，</a:t>
            </a:r>
          </a:p>
          <a:p>
            <a:pPr algn="ctr">
              <a:spcBef>
                <a:spcPts val="600"/>
              </a:spcBef>
            </a:pP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敬爱圣洁，神的羔羊</a:t>
            </a:r>
            <a:r>
              <a:rPr lang="en-US" altLang="zh-CN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!</a:t>
            </a:r>
          </a:p>
          <a:p>
            <a:pPr algn="ctr">
              <a:spcBef>
                <a:spcPts val="600"/>
              </a:spcBef>
            </a:pP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用祢宝血洗净我罪，</a:t>
            </a:r>
          </a:p>
          <a:p>
            <a:pPr algn="ctr">
              <a:spcBef>
                <a:spcPts val="600"/>
              </a:spcBef>
            </a:pP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耶稣基督，神的羔羊。</a:t>
            </a:r>
            <a:endParaRPr lang="en-US" altLang="zh-CN" sz="2800" b="0" i="0" dirty="0">
              <a:solidFill>
                <a:srgbClr val="222222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>
              <a:spcBef>
                <a:spcPts val="600"/>
              </a:spcBef>
            </a:pPr>
            <a:endParaRPr lang="en-US" altLang="zh-CN" sz="2000" b="0" i="0" dirty="0">
              <a:solidFill>
                <a:srgbClr val="222222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Oh, Lamb of God, sweet </a:t>
            </a:r>
            <a:r>
              <a:rPr lang="en-US" altLang="zh-CN" sz="2800" dirty="0">
                <a:solidFill>
                  <a:srgbClr val="222222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L</a:t>
            </a:r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amb of God,</a:t>
            </a: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 love the holy Lamb of God!</a:t>
            </a: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Oh, wash me in His precious blood,</a:t>
            </a: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My Jesus Christ, the Lamb of God.</a:t>
            </a:r>
          </a:p>
          <a:p>
            <a:pPr algn="ctr"/>
            <a:endParaRPr lang="en-US" altLang="zh-CN" sz="2800" b="0" i="0" dirty="0">
              <a:solidFill>
                <a:srgbClr val="222222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469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DBD8F6-A228-7969-A416-ECCF1959F8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1BAA6A18-961E-9162-D50A-D23ABAA8E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388" y="487178"/>
            <a:ext cx="1019122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zh-CN" altLang="en-US" sz="3200" b="1" i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神的羔羊 </a:t>
            </a:r>
            <a:endParaRPr lang="en-US" altLang="zh-CN" sz="3200" b="1" i="0" dirty="0">
              <a:solidFill>
                <a:srgbClr val="FF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/>
            <a:r>
              <a:rPr lang="en-US" altLang="zh-CN" sz="3200" b="1" i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Lamb of God 3/6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2193659C-2661-6598-D87B-0B01E434F8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841" y="1952627"/>
            <a:ext cx="10902316" cy="4010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en-US" altLang="zh-CN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2 </a:t>
            </a: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神赐爱子，钉十架上，</a:t>
            </a:r>
          </a:p>
          <a:p>
            <a:pPr algn="ctr">
              <a:spcBef>
                <a:spcPts val="600"/>
              </a:spcBef>
            </a:pP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受人辱骂，最终死亡；</a:t>
            </a:r>
          </a:p>
          <a:p>
            <a:pPr algn="ctr">
              <a:spcBef>
                <a:spcPts val="600"/>
              </a:spcBef>
            </a:pP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谦卑君王，饱受凌辱，</a:t>
            </a:r>
          </a:p>
          <a:p>
            <a:pPr algn="ctr">
              <a:spcBef>
                <a:spcPts val="600"/>
              </a:spcBef>
            </a:pP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成为被杀的圣羔羊。</a:t>
            </a:r>
          </a:p>
          <a:p>
            <a:pPr algn="ctr">
              <a:spcBef>
                <a:spcPts val="600"/>
              </a:spcBef>
            </a:pPr>
            <a:endParaRPr lang="en-US" altLang="zh-CN" sz="2000" b="0" i="0" dirty="0">
              <a:solidFill>
                <a:srgbClr val="222222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Your gift of love, they crucified,</a:t>
            </a: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They laughed and scorned Him as He died;</a:t>
            </a: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humble King, they named a fraud,</a:t>
            </a: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And sacrificed the Lamb of God.</a:t>
            </a:r>
          </a:p>
          <a:p>
            <a:pPr algn="ctr"/>
            <a:endParaRPr lang="en-US" altLang="zh-CN" sz="2800" b="0" i="0" dirty="0">
              <a:solidFill>
                <a:srgbClr val="222222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4664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C2E09D-C7C7-852F-F5F0-84824063AE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5E90E25F-6A61-F380-BF37-6501F05AC3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388" y="487178"/>
            <a:ext cx="1019122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zh-CN" altLang="en-US" sz="3200" b="1" i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神的羔羊 </a:t>
            </a:r>
            <a:endParaRPr lang="en-US" altLang="zh-CN" sz="3200" b="1" i="0" dirty="0">
              <a:solidFill>
                <a:srgbClr val="FF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/>
            <a:r>
              <a:rPr lang="en-US" altLang="zh-CN" sz="3200" b="1" i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Lamb of God 4/6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22D10887-A381-6DF0-93D9-ED22BDAEB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841" y="1952627"/>
            <a:ext cx="10902316" cy="4010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zh-CN" altLang="en-US" sz="2800" dirty="0">
                <a:solidFill>
                  <a:srgbClr val="222222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（</a:t>
            </a: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副歌）神的羔羊，神的羔羊，</a:t>
            </a:r>
          </a:p>
          <a:p>
            <a:pPr algn="ctr">
              <a:spcBef>
                <a:spcPts val="600"/>
              </a:spcBef>
            </a:pP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敬爱圣洁，神的羔羊</a:t>
            </a:r>
            <a:r>
              <a:rPr lang="en-US" altLang="zh-CN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!</a:t>
            </a:r>
          </a:p>
          <a:p>
            <a:pPr algn="ctr">
              <a:spcBef>
                <a:spcPts val="600"/>
              </a:spcBef>
            </a:pP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用祢宝血洗净我罪，</a:t>
            </a:r>
          </a:p>
          <a:p>
            <a:pPr algn="ctr">
              <a:spcBef>
                <a:spcPts val="600"/>
              </a:spcBef>
            </a:pP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耶稣基督，神的羔羊。</a:t>
            </a:r>
            <a:endParaRPr lang="en-US" altLang="zh-CN" sz="2800" b="0" i="0" dirty="0">
              <a:solidFill>
                <a:srgbClr val="222222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>
              <a:spcBef>
                <a:spcPts val="600"/>
              </a:spcBef>
            </a:pPr>
            <a:endParaRPr lang="en-US" altLang="zh-CN" sz="2000" b="0" i="0" dirty="0">
              <a:solidFill>
                <a:srgbClr val="222222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Oh, Lamb of God, sweet </a:t>
            </a:r>
            <a:r>
              <a:rPr lang="en-US" altLang="zh-CN" sz="2800" dirty="0">
                <a:solidFill>
                  <a:srgbClr val="222222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L</a:t>
            </a:r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amb of God,</a:t>
            </a: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 love the holy Lamb of God!</a:t>
            </a: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Oh, wash me in His precious blood,</a:t>
            </a: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My Jesus Christ, the Lamb of God.</a:t>
            </a:r>
          </a:p>
          <a:p>
            <a:pPr algn="ctr"/>
            <a:endParaRPr lang="en-US" altLang="zh-CN" sz="2800" b="0" i="0" dirty="0">
              <a:solidFill>
                <a:srgbClr val="222222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104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94253E-6B28-0FDB-6F16-6F077AD59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B15301C1-308F-7D3C-CA00-690D1FA1BA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388" y="487178"/>
            <a:ext cx="1019122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zh-CN" altLang="en-US" sz="3200" b="1" i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神的羔羊 </a:t>
            </a:r>
            <a:endParaRPr lang="en-US" altLang="zh-CN" sz="3200" b="1" i="0" dirty="0">
              <a:solidFill>
                <a:srgbClr val="FF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/>
            <a:r>
              <a:rPr lang="en-US" altLang="zh-CN" sz="3200" b="1" i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Lamb of God 5/6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2CFDB2A8-B6FE-D581-FD91-C9DCF05BC3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841" y="1952627"/>
            <a:ext cx="10902316" cy="4010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en-US" altLang="zh-CN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3 </a:t>
            </a: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我曾迷失，本应灭亡，</a:t>
            </a:r>
          </a:p>
          <a:p>
            <a:pPr algn="ctr">
              <a:spcBef>
                <a:spcPts val="600"/>
              </a:spcBef>
            </a:pP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你带领我，靠你身旁；</a:t>
            </a:r>
          </a:p>
          <a:p>
            <a:pPr algn="ctr">
              <a:spcBef>
                <a:spcPts val="600"/>
              </a:spcBef>
            </a:pP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祢杖祢竿，保守带领，</a:t>
            </a:r>
          </a:p>
          <a:p>
            <a:pPr algn="ctr">
              <a:spcBef>
                <a:spcPts val="600"/>
              </a:spcBef>
            </a:pP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使我被称为神的羊。</a:t>
            </a:r>
          </a:p>
          <a:p>
            <a:pPr algn="ctr">
              <a:spcBef>
                <a:spcPts val="600"/>
              </a:spcBef>
            </a:pPr>
            <a:endParaRPr lang="en-US" altLang="zh-CN" sz="2000" b="0" i="0" dirty="0">
              <a:solidFill>
                <a:srgbClr val="222222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 was so lost, I should have died,</a:t>
            </a: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But You have brought me to Your side;</a:t>
            </a: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 be led by Your staff and rod,</a:t>
            </a: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And to be called a lamb of God.</a:t>
            </a:r>
          </a:p>
          <a:p>
            <a:pPr algn="ctr"/>
            <a:endParaRPr lang="en-US" altLang="zh-CN" sz="2800" b="0" i="0" dirty="0">
              <a:solidFill>
                <a:srgbClr val="222222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801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EF957F-9661-9DE4-6D1C-0741FF222B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5146944C-ABB1-1190-27D6-DD8605E600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388" y="487178"/>
            <a:ext cx="1019122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zh-CN" altLang="en-US" sz="3200" b="1" i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神的羔羊 </a:t>
            </a:r>
            <a:endParaRPr lang="en-US" altLang="zh-CN" sz="3200" b="1" i="0" dirty="0">
              <a:solidFill>
                <a:srgbClr val="FF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/>
            <a:r>
              <a:rPr lang="en-US" altLang="zh-CN" sz="3200" b="1" i="0" dirty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Lamb </a:t>
            </a:r>
            <a:r>
              <a:rPr lang="en-US" altLang="zh-CN" sz="3200" b="1" i="0">
                <a:solidFill>
                  <a:srgbClr val="FF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of God 6/6</a:t>
            </a:r>
            <a:endParaRPr lang="en-US" altLang="zh-CN" sz="3200" b="1" i="0" dirty="0">
              <a:solidFill>
                <a:srgbClr val="FF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F0DFD7F3-C12F-6FFC-5E4E-F6FA31512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841" y="1952627"/>
            <a:ext cx="10902316" cy="4010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en-US" altLang="zh-CN" sz="2800" b="0" i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(</a:t>
            </a: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副歌）神的羔羊，神的羔羊，</a:t>
            </a:r>
          </a:p>
          <a:p>
            <a:pPr algn="ctr">
              <a:spcBef>
                <a:spcPts val="600"/>
              </a:spcBef>
            </a:pP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敬爱圣洁，神的羔羊</a:t>
            </a:r>
            <a:r>
              <a:rPr lang="en-US" altLang="zh-CN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!</a:t>
            </a:r>
          </a:p>
          <a:p>
            <a:pPr algn="ctr">
              <a:spcBef>
                <a:spcPts val="600"/>
              </a:spcBef>
            </a:pP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用祢宝血洗净我罪，</a:t>
            </a:r>
          </a:p>
          <a:p>
            <a:pPr algn="ctr">
              <a:spcBef>
                <a:spcPts val="600"/>
              </a:spcBef>
            </a:pPr>
            <a:r>
              <a:rPr lang="zh-CN" altLang="en-US" sz="2800" b="0" i="0" dirty="0">
                <a:solidFill>
                  <a:srgbClr val="222222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耶稣基督，神的羔羊。</a:t>
            </a:r>
            <a:endParaRPr lang="en-US" altLang="zh-CN" sz="2800" b="0" i="0" dirty="0">
              <a:solidFill>
                <a:srgbClr val="222222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>
              <a:spcBef>
                <a:spcPts val="600"/>
              </a:spcBef>
            </a:pPr>
            <a:endParaRPr lang="en-US" altLang="zh-CN" sz="2000" b="0" i="0" dirty="0">
              <a:solidFill>
                <a:srgbClr val="222222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Oh, Lamb of God, sweet </a:t>
            </a:r>
            <a:r>
              <a:rPr lang="en-US" altLang="zh-CN" sz="2800" dirty="0">
                <a:solidFill>
                  <a:srgbClr val="222222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L</a:t>
            </a:r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amb of God,</a:t>
            </a: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 love the holy Lamb of God!</a:t>
            </a: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Oh, wash me in His precious blood,</a:t>
            </a:r>
          </a:p>
          <a:p>
            <a:pPr algn="ctr"/>
            <a:r>
              <a:rPr lang="en-US" altLang="zh-CN" sz="28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My Jesus Christ, the Lamb of God.</a:t>
            </a:r>
          </a:p>
          <a:p>
            <a:pPr algn="ctr"/>
            <a:endParaRPr lang="en-US" altLang="zh-CN" sz="2800" b="0" i="0" dirty="0">
              <a:solidFill>
                <a:srgbClr val="222222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196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516</Words>
  <Application>Microsoft Office PowerPoint</Application>
  <PresentationFormat>Widescreen</PresentationFormat>
  <Paragraphs>72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Microsoft YaHei</vt:lpstr>
      <vt:lpstr>TSC FLi S5 TT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贵申</dc:creator>
  <cp:lastModifiedBy>贵申 王</cp:lastModifiedBy>
  <cp:revision>1</cp:revision>
  <dcterms:created xsi:type="dcterms:W3CDTF">2023-09-04T01:20:05Z</dcterms:created>
  <dcterms:modified xsi:type="dcterms:W3CDTF">2025-04-03T17:23:21Z</dcterms:modified>
</cp:coreProperties>
</file>